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343" r:id="rId4"/>
    <p:sldId id="353" r:id="rId5"/>
    <p:sldId id="335" r:id="rId6"/>
    <p:sldId id="371" r:id="rId7"/>
    <p:sldId id="333" r:id="rId8"/>
    <p:sldId id="336" r:id="rId9"/>
    <p:sldId id="363" r:id="rId10"/>
    <p:sldId id="338" r:id="rId11"/>
    <p:sldId id="339" r:id="rId12"/>
    <p:sldId id="340" r:id="rId13"/>
    <p:sldId id="341" r:id="rId14"/>
    <p:sldId id="342" r:id="rId15"/>
    <p:sldId id="307" r:id="rId16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7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0" Type="http://schemas.openxmlformats.org/officeDocument/2006/relationships/tags" Target="tags/tag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tags/tag1.xml><?xml version="1.0" encoding="utf-8"?>
<p:tagLst xmlns:p="http://schemas.openxmlformats.org/presentationml/2006/main">
  <p:tag name="commondata" val="eyJoZGlkIjoiZTRlMjEzMGU3NzRkMDM1N2JlNzE4OWZkN2YwOTQ0ODcifQ=="/>
</p:tagLst>
</file>